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Порядок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Кобзева Ирина Алексеевна,</a:t>
            </a:r>
            <a:r>
              <a:rPr lang="ru-RU" dirty="0"/>
              <a:t> заместитель директора </a:t>
            </a:r>
            <a:endParaRPr lang="ru-RU" dirty="0" smtClean="0"/>
          </a:p>
          <a:p>
            <a:pPr lvl="0"/>
            <a:r>
              <a:rPr lang="ru-RU" dirty="0" smtClean="0"/>
              <a:t>ОГАПОУ </a:t>
            </a:r>
            <a:r>
              <a:rPr lang="ru-RU" dirty="0"/>
              <a:t>«Белгородский механико-технологический </a:t>
            </a:r>
            <a:r>
              <a:rPr lang="ru-RU" dirty="0" smtClean="0"/>
              <a:t>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227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Процедура зачета результатов освоения обучающимися учебных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предметов, курсов, дисциплин (модулей), практики, дополнительных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образовательных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val="2002539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Зачет (установление соответствия) может быть осуществлен, как правило, при следующих условиях: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наименование учебных дисциплин (модулей), курсов, практик совпадает полностью или близко по содержанию изучаемым в Колледже;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 учебной дисциплине (модулю), курсу, практике, независимо от формы промежуточной аттестации имеется оценка в представленном документе;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объем (трудоемкость) учебной дисциплины (модуля), курса, практики совпадает (не менее 90% от количества часов учебного плана осваиваемой образовательной программы);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объем (трудоемкость) учебной дисциплины (модуля), курса, практики превышает объем (более 100% от требуемого количества часов).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69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Случаи, при которых может быть проведено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оценивание: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неполное совпадение наименования учебных дисциплин (модулей), курсов, практик;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наличие оценки «зачтено» по учебной дисциплине (модулю), курсу, практике в представленном документе;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совпадение объема (трудоемкости) учебной дисциплины (модуля), курса, практики (менее 90% от количества часов учебного плана осваиваемой образовательной программы).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61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316835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Решение об отказе в письменной форме или в форме электронного документа с обоснованием причин отказа в течение трех рабочих дней направляется обучающемуся или родителю (законному представителю) несовершеннолетнего обучающегося заведующим отделением любым способом: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2265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лично, под роспись, с передачей копии уведомления;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через операторов почтовой связи общего пользования заказным письмом с уведомлением о вручении;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 электронной форме путем направления по электронной почте заявителю (при наличии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02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26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610669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Приказ Министерства науки и высшего образования РФ и Министерства просвещения РФ от 30 июня 2020 г. № 845/369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утверждении Порядка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754843" cy="530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79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3" t="5951" r="4884" b="4997"/>
          <a:stretch/>
        </p:blipFill>
        <p:spPr bwMode="auto">
          <a:xfrm>
            <a:off x="92292" y="0"/>
            <a:ext cx="4479708" cy="667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1" t="4858" r="5454" b="4001"/>
          <a:stretch/>
        </p:blipFill>
        <p:spPr bwMode="auto">
          <a:xfrm>
            <a:off x="4569972" y="0"/>
            <a:ext cx="4347438" cy="666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6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5" t="5955" r="3859" b="33742"/>
          <a:stretch/>
        </p:blipFill>
        <p:spPr bwMode="auto">
          <a:xfrm>
            <a:off x="1691679" y="260648"/>
            <a:ext cx="6141195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448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и порядок подачи заявления обучающимися 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родителями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законными представителями) несовершеннолетних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обучающихся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Процедура зачета результатов освоения обучающимися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учебных предметов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курсов, дисциплин (модулей), практики,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дополнительных образовательных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270840" cy="620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794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Зачет результатов освоения обучающимися учебных предметов, курсов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дисциплин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(модулей), практики, дополнительных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образовательных программ может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производиться в следующих случаях: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 зачислении лица в порядке перевода из другого образовательного учреждения;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 переводе обучающихся с одной специальности (профессии) на другую внутри Колледжа;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восстановлении ранее отчисленных из Колледжа лиц для продолжения обучения;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 выходе обучающегося из академического отпуска;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199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Зачет результатов освоения обучающимися учебных предметов, курсов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дисциплин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(модулей), практики, дополнительных образовательных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 осуществляется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заявлению обучающегося или родителей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законных представителей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несовершеннолетнего обучающегося,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основании документов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подтверждающих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результаты пройденного обучения в других</a:t>
            </a:r>
            <a:br>
              <a:rPr lang="ru-RU" sz="20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организациях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осуществляющих образовательную деятельность: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документа об образовании и (или) о квалификации, в том числе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 образовании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(или) о квалификации, полученных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иностранном государстве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документа об обучении, в том числе справки об обучении или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периоде обучения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документа,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выданного иностранными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организациями (справки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академической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справки и иного документа) </a:t>
            </a:r>
          </a:p>
        </p:txBody>
      </p:sp>
    </p:spTree>
    <p:extLst>
      <p:ext uri="{BB962C8B-B14F-4D97-AF65-F5344CB8AC3E}">
        <p14:creationId xmlns:p14="http://schemas.microsoft.com/office/powerpoint/2010/main" val="1981579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Зачет результатов освоения обучающимися учебных предметов, курсов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 дисциплин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(модулей), практики, дополнительных образовательных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 осуществляется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заявлению обучающегося или родителей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законных представителей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несовершеннолетнего обучающегося,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основании документов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подтверждающих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результаты пройденного обучения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 Колледже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зачётной книжки и(или) журнала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учета успеваемости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и(или)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экзаменационных и (или) зачетных ведомостей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и(или) справки об обучении, диплома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среднем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профессиональном 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3135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Заявление о зачете подается одним из следующих способов: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лично;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через операторов почтовой связи общего пользования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заказным письмом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уведомлением о вручении;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 электронной форме посредством электронной почты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Колледжа.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этом, документ на бумажном носителе необходимо преобразовать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электронную форму путем сканирования или фотографирования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сканировании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(фотографировании) прилагаемых документов должна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обеспечена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возможность их прочтения и распознавания реквизитов.</a:t>
            </a:r>
          </a:p>
        </p:txBody>
      </p:sp>
    </p:spTree>
    <p:extLst>
      <p:ext uri="{BB962C8B-B14F-4D97-AF65-F5344CB8AC3E}">
        <p14:creationId xmlns:p14="http://schemas.microsoft.com/office/powerpoint/2010/main" val="1025479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704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Порядок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</vt:lpstr>
      <vt:lpstr>Приказ Министерства науки и высшего образования РФ и Министерства просвещения РФ от 30 июня 2020 г. № 845/369 «Об утверждении Порядка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деятельность»</vt:lpstr>
      <vt:lpstr>Презентация PowerPoint</vt:lpstr>
      <vt:lpstr>Презентация PowerPoint</vt:lpstr>
      <vt:lpstr>Презентация PowerPoint</vt:lpstr>
      <vt:lpstr>Зачет результатов освоения обучающимися учебных предметов, курсов, дисциплин (модулей), практики, дополнительных образовательных программ может производиться в следующих случаях:</vt:lpstr>
      <vt:lpstr>Зачет результатов освоения обучающимися учебных предметов, курсов, дисциплин (модулей), практики, дополнительных образовательных программ осуществляется по заявлению обучающегося или родителей (законных представителей) несовершеннолетнего обучающегося, на основании документов, подтверждающих результаты пройденного обучения в других организациях, осуществляющих образовательную деятельность:</vt:lpstr>
      <vt:lpstr>Зачет результатов освоения обучающимися учебных предметов, курсов,  дисциплин (модулей), практики, дополнительных образовательных программ осуществляется по заявлению обучающегося или родителей (законных представителей) несовершеннолетнего обучающегося, на основании документов, подтверждающих результаты пройденного обучения в Колледже:</vt:lpstr>
      <vt:lpstr>Заявление о зачете подается одним из следующих способов:</vt:lpstr>
      <vt:lpstr>Процедура зачета результатов освоения обучающимися учебных предметов, курсов, дисциплин (модулей), практики, дополнительных образовательных программ</vt:lpstr>
      <vt:lpstr>Зачет (установление соответствия) может быть осуществлен, как правило, при следующих условиях: </vt:lpstr>
      <vt:lpstr>Случаи, при которых может быть проведено оценивание:</vt:lpstr>
      <vt:lpstr>Решение об отказе в письменной форме или в форме электронного документа с обоснованием причин отказа в течение трех рабочих дней направляется обучающемуся или родителю (законному представителю) несовершеннолетнего обучающегося заведующим отделением любым способом: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</dc:title>
  <dc:creator>Кабинет технологии</dc:creator>
  <cp:lastModifiedBy>1</cp:lastModifiedBy>
  <cp:revision>11</cp:revision>
  <dcterms:created xsi:type="dcterms:W3CDTF">2025-11-06T13:31:23Z</dcterms:created>
  <dcterms:modified xsi:type="dcterms:W3CDTF">2025-11-17T06:10:20Z</dcterms:modified>
</cp:coreProperties>
</file>